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8" r:id="rId2"/>
    <p:sldId id="259" r:id="rId3"/>
    <p:sldId id="1227" r:id="rId4"/>
    <p:sldId id="277" r:id="rId5"/>
    <p:sldId id="1232" r:id="rId6"/>
    <p:sldId id="1225" r:id="rId7"/>
    <p:sldId id="1234" r:id="rId8"/>
    <p:sldId id="1217" r:id="rId9"/>
    <p:sldId id="1230" r:id="rId10"/>
    <p:sldId id="1233" r:id="rId11"/>
    <p:sldId id="274" r:id="rId12"/>
    <p:sldId id="27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D5AE77"/>
    <a:srgbClr val="FEE49D"/>
    <a:srgbClr val="66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47"/>
    <p:restoredTop sz="93782"/>
  </p:normalViewPr>
  <p:slideViewPr>
    <p:cSldViewPr snapToGrid="0">
      <p:cViewPr varScale="1">
        <p:scale>
          <a:sx n="95" d="100"/>
          <a:sy n="95" d="100"/>
        </p:scale>
        <p:origin x="64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9B96FD-38B5-5748-A167-EE302CA5F6C6}" type="datetimeFigureOut">
              <a:rPr lang="en-US" smtClean="0"/>
              <a:t>3/31/26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028B9F-ACEB-EE4C-8A80-F78B145EEDE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147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2AE4E0-442B-A98E-56E1-4094A60CE5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1E5A94-E9E6-A224-262C-44578FC80D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51208D7-57C5-CC4A-10D3-DEBD98721A0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8503CE-D53D-E0F6-16C0-1F597AA2CD2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49647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0DA6C-24B2-2302-A694-503B1C60C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C35CDE-CE79-1BB0-1A67-36A9E04FA6A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178F303-8A0D-9832-2A77-1CA385D7FA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5C5141-047C-08CE-77A8-D81C6F5164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657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72E34F-B08A-A08B-0144-0FBF07AEFD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EEE326A-AD80-4EEA-7E27-EB51FC415B6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3CCFF89-2E6D-331E-EE7C-1AE398A4F4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0038C0-636A-694B-8D15-0340468F90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86355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A28D08-2B43-3295-12A6-117C2D7D63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D4F79D6-CDAB-0FAF-3A35-86B02179459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41257A4-71C5-59D5-D271-C8FA9B6F43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A45064-DC1C-B6EA-A089-4C75B08B07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5546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AAB6F4-3063-4D78-C0CB-A8A21CDE73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71AFC91-08B9-17D9-B44E-F8448BE414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691EF14-DE71-1A0E-6C67-1B6177AAD5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702DA4-4E46-CCEB-E089-CBEFB83AEF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7884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7FA532-6680-DA02-4B79-921F5D4117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7EF852-DA3B-8EAF-1E6A-0AAFC0C84F4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6D115B1-90A5-CEFC-BF75-80949701EE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CBDD76-F2BC-E02D-623D-573829C07AA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3564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129FCB-A08A-9EA6-2A71-C5D88492D7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FFE106A-96B8-4CF0-9CEE-B64D3D36B40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E1BD49B-0C4C-7925-1679-B1F0A828BE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E1375D-8A36-4211-BEC6-8511FA6E8DB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05517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811F61-F8A1-9E04-54E3-443822FC3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842A1A4-06BB-EFF6-6EEF-73A4AB3709E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B68865A-5781-3072-9884-F174D25B8F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A80E1C-6382-AE3E-103A-7821DCBEA9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1845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ABC07B-9084-4AEC-AA90-9AFBAA3062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D961F5A-AF59-7FFC-DE43-A01532FE1E8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B9E3AA-E818-A593-AD2B-3AA347DE78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477FB1-FC65-CF5F-0074-C651CEF41BA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6033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FB4497-C138-D780-A531-1082DD6F2C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78F715-EDB2-F91E-0C23-03C16D0D32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52CFFD2-1654-5754-03C3-AD8A706A54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59DC23-53B4-42DD-83C1-35ECADD636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488F496-1282-B94D-AB8E-E681F12D3146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287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5C359-0F18-392F-1F9A-C513C86723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A173FE-4D8C-8D03-5429-5C5A1D2B23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00CDDD-3486-9325-6D6E-5A8E1FC5B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7F69-7477-0E41-8DE7-212220957222}" type="datetimeFigureOut">
              <a:rPr lang="en-US" smtClean="0"/>
              <a:t>3/31/26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9838AD-3A9C-533C-66A6-53C31897E9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D2A552-22A8-B6FF-F4E6-37D5C9532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1C64A-43AD-0B4F-A62C-A566281B6D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4720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6A498A-50A0-5E3B-509B-A75F97033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637768A-2B1A-4D09-1500-BB0DD451216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4A8B6D-610A-2E35-9EC6-C131A0C3F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7F69-7477-0E41-8DE7-212220957222}" type="datetimeFigureOut">
              <a:rPr lang="en-US" smtClean="0"/>
              <a:t>3/31/26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1F40-46AE-4249-47D8-57535E78AE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81E564-CE41-DC2A-0691-F9CB6D8C90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1C64A-43AD-0B4F-A62C-A566281B6D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938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DE140B6-C4F6-7772-2553-299D7E6AD8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75850F-CE78-67CA-A859-8E8780A335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645A6-0450-E716-1602-EDE0DCA34E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7F69-7477-0E41-8DE7-212220957222}" type="datetimeFigureOut">
              <a:rPr lang="en-US" smtClean="0"/>
              <a:t>3/31/26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524370-A16C-2050-B1A0-AA6C53E8D6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3F30C2-A633-C226-0284-47A3AE8976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1C64A-43AD-0B4F-A62C-A566281B6D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154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8EFA0-B00B-FFB5-7767-A7641F2255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10FE55-AFDB-8F1C-6536-51E25E3331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70BF0E-AC64-475C-D0B2-A3EEAC4A0E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7F69-7477-0E41-8DE7-212220957222}" type="datetimeFigureOut">
              <a:rPr lang="en-US" smtClean="0"/>
              <a:t>3/31/26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7EFDF6-CD57-D6F8-6A77-897AD6249B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BA78C-E2E8-8628-8D25-B1900EF5F4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1C64A-43AD-0B4F-A62C-A566281B6D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2687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985E13-0D9E-F15E-18D3-6653B6765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A40D7C-0843-AA8A-97BF-D672A076FF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4A743E-0199-3BE0-0A2C-58F03A8A9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7F69-7477-0E41-8DE7-212220957222}" type="datetimeFigureOut">
              <a:rPr lang="en-US" smtClean="0"/>
              <a:t>3/31/26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A4978CE-DF01-B1C7-DB6D-EF354EDAD4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A90496-FAAA-1069-AA95-590BEAB4D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1C64A-43AD-0B4F-A62C-A566281B6D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6675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AC0B8A-3213-78B0-C5D6-CEB235E1B9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415EBE-0AF1-F445-A427-A4D525FDD8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F8A1A8C-67CE-41F3-87AC-81932D0479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34D5B8-2CD9-6E82-E685-BC58E01F6F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7F69-7477-0E41-8DE7-212220957222}" type="datetimeFigureOut">
              <a:rPr lang="en-US" smtClean="0"/>
              <a:t>3/31/26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7595DB-81FC-4B82-50E2-0F34C4523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D9878D-D27F-7805-2DA1-BEAF4F7F2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1C64A-43AD-0B4F-A62C-A566281B6D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5050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84034-A449-6487-A06E-C21239EDD7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E21FB8-3C42-3AC2-A849-C78B8893B7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A8F0186-0611-0497-3A38-CEFEFF2A97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CA76C8-7BE0-778B-2642-1231728831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F63D30-CEF4-9D86-34C7-0B7A4EEAC0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168D2C5-1DE8-5DB4-9BB2-4C0653D975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7F69-7477-0E41-8DE7-212220957222}" type="datetimeFigureOut">
              <a:rPr lang="en-US" smtClean="0"/>
              <a:t>3/31/26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8C69BA7-B6B9-952F-CB32-98EE55FB6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1362C0-2D6D-BBAA-5E0D-914F7A0CFC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1C64A-43AD-0B4F-A62C-A566281B6D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0372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1465F5-A644-F019-6535-4E6980140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F08D70D-40DD-3986-1154-DF3AA27C8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7F69-7477-0E41-8DE7-212220957222}" type="datetimeFigureOut">
              <a:rPr lang="en-US" smtClean="0"/>
              <a:t>3/31/26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1341834-0E9B-1351-3273-1BAB232DD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2CDF31-60AE-B5B9-EE6C-169693C05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1C64A-43AD-0B4F-A62C-A566281B6D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3942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37E7631-6EA7-5FDF-C39D-B28C6E95C7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7F69-7477-0E41-8DE7-212220957222}" type="datetimeFigureOut">
              <a:rPr lang="en-US" smtClean="0"/>
              <a:t>3/31/26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C8C5C8-0457-CF5B-05B7-EE6B0BC077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046E75-00C5-9E75-2349-6247BD367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1C64A-43AD-0B4F-A62C-A566281B6D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497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892D0-DEAE-5CB2-C172-49F15238A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69BFA2-53C1-222A-C21D-83C817B291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AE484A-B16F-2151-B5E2-9D9D3D6643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76F0F9-1DC0-5BDB-0BCF-7E6B6C15A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7F69-7477-0E41-8DE7-212220957222}" type="datetimeFigureOut">
              <a:rPr lang="en-US" smtClean="0"/>
              <a:t>3/31/26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1F50B4F-98BA-BB27-5220-E17FDC6CF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1105D06-4B55-B382-853E-C9D7CF0A8D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1C64A-43AD-0B4F-A62C-A566281B6D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536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45046-FC84-7B6E-CD80-796C19544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96FF2FE-1FC8-5763-90E0-DA5492FFBF1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3E819-7446-30CB-7D53-FB4E829614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E820D1-301B-EA4E-A3DE-118A0DE19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367F69-7477-0E41-8DE7-212220957222}" type="datetimeFigureOut">
              <a:rPr lang="en-US" smtClean="0"/>
              <a:t>3/31/26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41903D-2412-BBAB-E3F2-DC2DA2A80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EB631F-FDAC-337D-CF07-1A7C6AE4F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1C64A-43AD-0B4F-A62C-A566281B6D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608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2A7B7C-E8F6-ED4E-2891-5657F38578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6596E8-7516-7AF9-F596-6981D44917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B4F4ED-8EA8-C1F6-3749-39CAD7DB948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C367F69-7477-0E41-8DE7-212220957222}" type="datetimeFigureOut">
              <a:rPr lang="en-US" smtClean="0"/>
              <a:t>3/31/26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7F8AD2-3654-406A-D8BE-7D3CBA4ADC7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1B4604-0D8B-8DCA-4CC0-CA19EE799D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F1C64A-43AD-0B4F-A62C-A566281B6D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0818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575B8AB-9144-86A7-989B-22EC1858C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7333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18545E-DF88-CC86-91AC-7A8E9C6FEC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09566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B6FB8F-6E29-B293-DC03-290FA0FC1C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0361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66308BB-09D1-F043-8432-25147BE19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2086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59869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8338E1E-0860-B9A7-CAE0-78C5527D99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4318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530C32-F225-26E5-0196-9FCEF88ED1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54535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DC75B56-2CEE-610E-CB3C-57361CECB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9135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B2E6D8-8B3B-E4D4-BF1F-C3B1C7D1B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7275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89CC142-D708-8AD7-DABE-C84E45DCB7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51432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F46259-1515-76D7-3134-6D1D04BEA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89422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4F712F-6026-1A19-73FD-71418F2863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95612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4236</TotalTime>
  <Words>10</Words>
  <Application>Microsoft Macintosh PowerPoint</Application>
  <PresentationFormat>Widescreen</PresentationFormat>
  <Paragraphs>10</Paragraphs>
  <Slides>12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14</cp:revision>
  <dcterms:created xsi:type="dcterms:W3CDTF">2026-03-19T20:45:43Z</dcterms:created>
  <dcterms:modified xsi:type="dcterms:W3CDTF">2026-03-31T19:47:04Z</dcterms:modified>
</cp:coreProperties>
</file>